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4662"/>
  </p:normalViewPr>
  <p:slideViewPr>
    <p:cSldViewPr snapToGrid="0" snapToObjects="1">
      <p:cViewPr>
        <p:scale>
          <a:sx n="118" d="100"/>
          <a:sy n="118" d="100"/>
        </p:scale>
        <p:origin x="560" y="-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7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58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6EE2-F001-544B-9D13-DA2D7021C8FA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4DE-3DE3-5641-99E7-0C234A2C9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5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3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7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5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1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2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41FE3-2F68-F847-A3E7-F3158474F289}" type="datetimeFigureOut">
              <a:rPr lang="en-US" smtClean="0"/>
              <a:t>12/17/19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D0E314-EDF0-1845-95F9-EEA197945A91}"/>
              </a:ext>
            </a:extLst>
          </p:cNvPr>
          <p:cNvSpPr txBox="1"/>
          <p:nvPr/>
        </p:nvSpPr>
        <p:spPr>
          <a:xfrm>
            <a:off x="2274301" y="4945057"/>
            <a:ext cx="4628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Wyoming Legislature</a:t>
            </a:r>
          </a:p>
          <a:p>
            <a:pPr algn="ctr"/>
            <a:r>
              <a:rPr lang="en-US" sz="3600" b="1" dirty="0"/>
              <a:t>Budget Session Process</a:t>
            </a:r>
          </a:p>
        </p:txBody>
      </p:sp>
      <p:pic>
        <p:nvPicPr>
          <p:cNvPr id="3" name="Picture 2" descr="ttps://upload.wikimedia.org/wikipedia/en/e/ec/Seal_of_the_Wyoming_State_Legislature.png">
            <a:extLst>
              <a:ext uri="{FF2B5EF4-FFF2-40B4-BE49-F238E27FC236}">
                <a16:creationId xmlns:a16="http://schemas.microsoft.com/office/drawing/2014/main" id="{AED9B588-7232-6B47-AE62-417F32496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11" y="965764"/>
            <a:ext cx="3852474" cy="343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66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08" y="2264083"/>
            <a:ext cx="607115" cy="3231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Bill Numbered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977069" y="3036672"/>
            <a:ext cx="691382" cy="685800"/>
            <a:chOff x="546245" y="1758176"/>
            <a:chExt cx="921843" cy="914400"/>
          </a:xfrm>
        </p:grpSpPr>
        <p:sp>
          <p:nvSpPr>
            <p:cNvPr id="4" name="Diamond 3"/>
            <p:cNvSpPr/>
            <p:nvPr/>
          </p:nvSpPr>
          <p:spPr>
            <a:xfrm>
              <a:off x="546245" y="1758176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5704" y="1988635"/>
              <a:ext cx="90238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Passed</a:t>
              </a:r>
            </a:p>
            <a:p>
              <a:pPr algn="ctr"/>
              <a:r>
                <a:rPr lang="en-US" sz="750" dirty="0"/>
                <a:t>Introduction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781042" y="3036672"/>
            <a:ext cx="685800" cy="685800"/>
            <a:chOff x="3949798" y="1786764"/>
            <a:chExt cx="914400" cy="914400"/>
          </a:xfrm>
        </p:grpSpPr>
        <p:sp>
          <p:nvSpPr>
            <p:cNvPr id="7" name="Diamond 6"/>
            <p:cNvSpPr/>
            <p:nvPr/>
          </p:nvSpPr>
          <p:spPr>
            <a:xfrm>
              <a:off x="3949798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03413" y="2028976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Of Whole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879056" y="3036672"/>
            <a:ext cx="685800" cy="685800"/>
            <a:chOff x="2289877" y="1786764"/>
            <a:chExt cx="914400" cy="914400"/>
          </a:xfrm>
        </p:grpSpPr>
        <p:sp>
          <p:nvSpPr>
            <p:cNvPr id="9" name="Diamond 8"/>
            <p:cNvSpPr/>
            <p:nvPr/>
          </p:nvSpPr>
          <p:spPr>
            <a:xfrm>
              <a:off x="228987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38769" y="1988635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Passed</a:t>
              </a:r>
            </a:p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683029" y="3041654"/>
            <a:ext cx="685800" cy="685800"/>
            <a:chOff x="5351327" y="1786764"/>
            <a:chExt cx="914400" cy="914400"/>
          </a:xfrm>
        </p:grpSpPr>
        <p:sp>
          <p:nvSpPr>
            <p:cNvPr id="11" name="Diamond 10"/>
            <p:cNvSpPr/>
            <p:nvPr/>
          </p:nvSpPr>
          <p:spPr>
            <a:xfrm>
              <a:off x="535132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76559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Second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585017" y="3052925"/>
            <a:ext cx="685800" cy="685800"/>
            <a:chOff x="7024696" y="1786764"/>
            <a:chExt cx="914400" cy="914400"/>
          </a:xfrm>
        </p:grpSpPr>
        <p:sp>
          <p:nvSpPr>
            <p:cNvPr id="13" name="Diamond 12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42245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Third 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31188" y="2674099"/>
            <a:ext cx="685800" cy="685800"/>
            <a:chOff x="8688488" y="1786764"/>
            <a:chExt cx="914400" cy="914400"/>
          </a:xfrm>
        </p:grpSpPr>
        <p:sp>
          <p:nvSpPr>
            <p:cNvPr id="15" name="Diamond 14"/>
            <p:cNvSpPr/>
            <p:nvPr/>
          </p:nvSpPr>
          <p:spPr>
            <a:xfrm>
              <a:off x="8688488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836629" y="1988635"/>
              <a:ext cx="618119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600" dirty="0"/>
            </a:p>
            <a:p>
              <a:pPr algn="ctr"/>
              <a:r>
                <a:rPr lang="en-US" sz="750" dirty="0"/>
                <a:t>Concur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009369" y="3820005"/>
            <a:ext cx="685800" cy="685800"/>
            <a:chOff x="7024696" y="1786764"/>
            <a:chExt cx="914400" cy="914400"/>
          </a:xfrm>
        </p:grpSpPr>
        <p:sp>
          <p:nvSpPr>
            <p:cNvPr id="48" name="Diamond 47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99953" y="1988635"/>
              <a:ext cx="55399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 err="1"/>
                <a:t>Conf</a:t>
              </a:r>
              <a:endParaRPr lang="en-US" sz="750" dirty="0"/>
            </a:p>
            <a:p>
              <a:pPr algn="ctr"/>
              <a:r>
                <a:rPr lang="en-US" sz="750" dirty="0"/>
                <a:t>Agree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143362" y="2972401"/>
            <a:ext cx="685800" cy="685800"/>
            <a:chOff x="7024696" y="1786764"/>
            <a:chExt cx="914400" cy="914400"/>
          </a:xfrm>
        </p:grpSpPr>
        <p:sp>
          <p:nvSpPr>
            <p:cNvPr id="51" name="Diamond 50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167891" y="1988635"/>
              <a:ext cx="61811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 err="1"/>
                <a:t>Conf</a:t>
              </a:r>
              <a:endParaRPr lang="en-US" sz="750" dirty="0"/>
            </a:p>
            <a:p>
              <a:pPr algn="ctr"/>
              <a:r>
                <a:rPr lang="en-US" sz="750" dirty="0"/>
                <a:t>Concur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1114609" y="2533760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Died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324801" y="2172521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cxnSp>
        <p:nvCxnSpPr>
          <p:cNvPr id="74" name="Straight Arrow Connector 73"/>
          <p:cNvCxnSpPr>
            <a:stCxn id="4" idx="0"/>
            <a:endCxn id="68" idx="2"/>
          </p:cNvCxnSpPr>
          <p:nvPr/>
        </p:nvCxnSpPr>
        <p:spPr>
          <a:xfrm flipV="1">
            <a:off x="1319969" y="2808080"/>
            <a:ext cx="4952" cy="228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4" idx="3"/>
            <a:endCxn id="9" idx="1"/>
          </p:cNvCxnSpPr>
          <p:nvPr/>
        </p:nvCxnSpPr>
        <p:spPr>
          <a:xfrm>
            <a:off x="1662869" y="3379572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13" idx="2"/>
            <a:endCxn id="158" idx="0"/>
          </p:cNvCxnSpPr>
          <p:nvPr/>
        </p:nvCxnSpPr>
        <p:spPr>
          <a:xfrm rot="5400000">
            <a:off x="2382014" y="2425870"/>
            <a:ext cx="1233048" cy="3858758"/>
          </a:xfrm>
          <a:prstGeom prst="bentConnector3">
            <a:avLst>
              <a:gd name="adj1" fmla="val 7560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5363703" y="4990443"/>
            <a:ext cx="685800" cy="685800"/>
            <a:chOff x="7024696" y="1786764"/>
            <a:chExt cx="914400" cy="914400"/>
          </a:xfrm>
        </p:grpSpPr>
        <p:sp>
          <p:nvSpPr>
            <p:cNvPr id="111" name="Diamond 110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098428" y="1988635"/>
              <a:ext cx="75704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750" dirty="0"/>
            </a:p>
            <a:p>
              <a:pPr algn="ctr"/>
              <a:r>
                <a:rPr lang="en-US" sz="750" dirty="0"/>
                <a:t>Amended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114" name="Straight Arrow Connector 113"/>
          <p:cNvCxnSpPr>
            <a:stCxn id="170" idx="3"/>
            <a:endCxn id="111" idx="1"/>
          </p:cNvCxnSpPr>
          <p:nvPr/>
        </p:nvCxnSpPr>
        <p:spPr>
          <a:xfrm flipV="1">
            <a:off x="5020007" y="5333343"/>
            <a:ext cx="343696" cy="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4970359" y="513072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cxnSp>
        <p:nvCxnSpPr>
          <p:cNvPr id="116" name="Elbow Connector 115"/>
          <p:cNvCxnSpPr>
            <a:cxnSpLocks/>
            <a:stCxn id="111" idx="0"/>
            <a:endCxn id="15" idx="1"/>
          </p:cNvCxnSpPr>
          <p:nvPr/>
        </p:nvCxnSpPr>
        <p:spPr>
          <a:xfrm rot="5400000" flipH="1" flipV="1">
            <a:off x="4832173" y="3891429"/>
            <a:ext cx="1973444" cy="2245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010023" y="4008233"/>
            <a:ext cx="525074" cy="276999"/>
          </a:xfrm>
          <a:prstGeom prst="rect">
            <a:avLst/>
          </a:prstGeom>
          <a:solidFill>
            <a:srgbClr val="00B05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Pass</a:t>
            </a:r>
          </a:p>
        </p:txBody>
      </p:sp>
      <p:cxnSp>
        <p:nvCxnSpPr>
          <p:cNvPr id="128" name="Straight Arrow Connector 127"/>
          <p:cNvCxnSpPr>
            <a:stCxn id="9" idx="3"/>
            <a:endCxn id="7" idx="1"/>
          </p:cNvCxnSpPr>
          <p:nvPr/>
        </p:nvCxnSpPr>
        <p:spPr>
          <a:xfrm>
            <a:off x="2564856" y="3379572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7" idx="3"/>
            <a:endCxn id="11" idx="1"/>
          </p:cNvCxnSpPr>
          <p:nvPr/>
        </p:nvCxnSpPr>
        <p:spPr>
          <a:xfrm>
            <a:off x="3466843" y="3379573"/>
            <a:ext cx="216187" cy="4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1" idx="3"/>
          </p:cNvCxnSpPr>
          <p:nvPr/>
        </p:nvCxnSpPr>
        <p:spPr>
          <a:xfrm>
            <a:off x="4368829" y="3384555"/>
            <a:ext cx="226904" cy="5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2922527" y="253335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50"/>
            </a:lvl1pPr>
          </a:lstStyle>
          <a:p>
            <a:r>
              <a:rPr lang="en-US" dirty="0"/>
              <a:t>Failed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3820422" y="253335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sp>
        <p:nvSpPr>
          <p:cNvPr id="141" name="TextBox 140"/>
          <p:cNvSpPr txBox="1"/>
          <p:nvPr/>
        </p:nvSpPr>
        <p:spPr>
          <a:xfrm>
            <a:off x="4723259" y="253335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760584" y="2172521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50"/>
            </a:lvl1pPr>
          </a:lstStyle>
          <a:p>
            <a:r>
              <a:rPr lang="en-US" dirty="0"/>
              <a:t>Died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2040068" y="2549779"/>
            <a:ext cx="370614" cy="387212"/>
            <a:chOff x="3108598" y="531629"/>
            <a:chExt cx="494152" cy="516282"/>
          </a:xfrm>
        </p:grpSpPr>
        <p:sp>
          <p:nvSpPr>
            <p:cNvPr id="143" name="Diamond 142"/>
            <p:cNvSpPr/>
            <p:nvPr/>
          </p:nvSpPr>
          <p:spPr>
            <a:xfrm>
              <a:off x="3123659" y="531629"/>
              <a:ext cx="457200" cy="4572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108598" y="617024"/>
              <a:ext cx="49415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750" dirty="0"/>
                <a:t>Vote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146" name="Straight Arrow Connector 145"/>
          <p:cNvCxnSpPr>
            <a:stCxn id="9" idx="0"/>
          </p:cNvCxnSpPr>
          <p:nvPr/>
        </p:nvCxnSpPr>
        <p:spPr>
          <a:xfrm flipH="1" flipV="1">
            <a:off x="2221237" y="2890291"/>
            <a:ext cx="719" cy="146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>
            <a:stCxn id="143" idx="3"/>
            <a:endCxn id="69" idx="2"/>
          </p:cNvCxnSpPr>
          <p:nvPr/>
        </p:nvCxnSpPr>
        <p:spPr>
          <a:xfrm flipV="1">
            <a:off x="2394264" y="2446841"/>
            <a:ext cx="140849" cy="2743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>
            <a:stCxn id="143" idx="1"/>
            <a:endCxn id="142" idx="2"/>
          </p:cNvCxnSpPr>
          <p:nvPr/>
        </p:nvCxnSpPr>
        <p:spPr>
          <a:xfrm rot="10800000">
            <a:off x="1970896" y="2446841"/>
            <a:ext cx="80468" cy="2743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cxnSpLocks/>
            <a:stCxn id="7" idx="0"/>
            <a:endCxn id="139" idx="2"/>
          </p:cNvCxnSpPr>
          <p:nvPr/>
        </p:nvCxnSpPr>
        <p:spPr>
          <a:xfrm flipV="1">
            <a:off x="3123942" y="2807675"/>
            <a:ext cx="8897" cy="228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cxnSpLocks/>
            <a:stCxn id="11" idx="0"/>
            <a:endCxn id="140" idx="2"/>
          </p:cNvCxnSpPr>
          <p:nvPr/>
        </p:nvCxnSpPr>
        <p:spPr>
          <a:xfrm flipV="1">
            <a:off x="4025929" y="2807675"/>
            <a:ext cx="4805" cy="233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cxnSpLocks/>
            <a:stCxn id="13" idx="0"/>
            <a:endCxn id="141" idx="2"/>
          </p:cNvCxnSpPr>
          <p:nvPr/>
        </p:nvCxnSpPr>
        <p:spPr>
          <a:xfrm flipV="1">
            <a:off x="4927917" y="2807675"/>
            <a:ext cx="5654" cy="245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726259" y="4971773"/>
            <a:ext cx="685800" cy="685800"/>
            <a:chOff x="546245" y="1758176"/>
            <a:chExt cx="914400" cy="914400"/>
          </a:xfrm>
        </p:grpSpPr>
        <p:sp>
          <p:nvSpPr>
            <p:cNvPr id="158" name="Diamond 157"/>
            <p:cNvSpPr/>
            <p:nvPr/>
          </p:nvSpPr>
          <p:spPr>
            <a:xfrm>
              <a:off x="546245" y="1758176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600966" y="1988635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Assigned</a:t>
              </a:r>
            </a:p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2530232" y="4971773"/>
            <a:ext cx="685800" cy="685800"/>
            <a:chOff x="3949798" y="1786764"/>
            <a:chExt cx="914400" cy="914400"/>
          </a:xfrm>
        </p:grpSpPr>
        <p:sp>
          <p:nvSpPr>
            <p:cNvPr id="161" name="Diamond 160"/>
            <p:cNvSpPr/>
            <p:nvPr/>
          </p:nvSpPr>
          <p:spPr>
            <a:xfrm>
              <a:off x="3949798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03413" y="2028976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Of Whole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628246" y="4971773"/>
            <a:ext cx="685800" cy="685800"/>
            <a:chOff x="2289877" y="1786764"/>
            <a:chExt cx="914400" cy="914400"/>
          </a:xfrm>
        </p:grpSpPr>
        <p:sp>
          <p:nvSpPr>
            <p:cNvPr id="164" name="Diamond 163"/>
            <p:cNvSpPr/>
            <p:nvPr/>
          </p:nvSpPr>
          <p:spPr>
            <a:xfrm>
              <a:off x="228987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338769" y="1988635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Passed</a:t>
              </a:r>
            </a:p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3432219" y="4976755"/>
            <a:ext cx="685800" cy="685800"/>
            <a:chOff x="5351327" y="1786764"/>
            <a:chExt cx="914400" cy="914400"/>
          </a:xfrm>
        </p:grpSpPr>
        <p:sp>
          <p:nvSpPr>
            <p:cNvPr id="167" name="Diamond 166"/>
            <p:cNvSpPr/>
            <p:nvPr/>
          </p:nvSpPr>
          <p:spPr>
            <a:xfrm>
              <a:off x="535132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476559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Second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334207" y="4990447"/>
            <a:ext cx="685800" cy="685800"/>
            <a:chOff x="7024696" y="1786764"/>
            <a:chExt cx="914400" cy="914400"/>
          </a:xfrm>
        </p:grpSpPr>
        <p:sp>
          <p:nvSpPr>
            <p:cNvPr id="170" name="Diamond 169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142245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Third 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174" name="Straight Arrow Connector 173"/>
          <p:cNvCxnSpPr>
            <a:stCxn id="158" idx="2"/>
            <a:endCxn id="192" idx="0"/>
          </p:cNvCxnSpPr>
          <p:nvPr/>
        </p:nvCxnSpPr>
        <p:spPr>
          <a:xfrm>
            <a:off x="1069159" y="5657573"/>
            <a:ext cx="4953" cy="205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58" idx="3"/>
            <a:endCxn id="164" idx="1"/>
          </p:cNvCxnSpPr>
          <p:nvPr/>
        </p:nvCxnSpPr>
        <p:spPr>
          <a:xfrm>
            <a:off x="1412059" y="5314673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4" idx="3"/>
            <a:endCxn id="161" idx="1"/>
          </p:cNvCxnSpPr>
          <p:nvPr/>
        </p:nvCxnSpPr>
        <p:spPr>
          <a:xfrm>
            <a:off x="2314046" y="5314673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stCxn id="161" idx="3"/>
            <a:endCxn id="167" idx="1"/>
          </p:cNvCxnSpPr>
          <p:nvPr/>
        </p:nvCxnSpPr>
        <p:spPr>
          <a:xfrm>
            <a:off x="3216033" y="5314673"/>
            <a:ext cx="216187" cy="4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167" idx="3"/>
          </p:cNvCxnSpPr>
          <p:nvPr/>
        </p:nvCxnSpPr>
        <p:spPr>
          <a:xfrm>
            <a:off x="4118019" y="5319655"/>
            <a:ext cx="226904" cy="5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endCxn id="199" idx="0"/>
          </p:cNvCxnSpPr>
          <p:nvPr/>
        </p:nvCxnSpPr>
        <p:spPr>
          <a:xfrm flipH="1">
            <a:off x="1970932" y="5645891"/>
            <a:ext cx="214" cy="163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863800" y="5863316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Died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2073991" y="6255922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2661831" y="5892974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3568761" y="5892974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sp>
        <p:nvSpPr>
          <p:cNvPr id="196" name="TextBox 195"/>
          <p:cNvSpPr txBox="1"/>
          <p:nvPr/>
        </p:nvSpPr>
        <p:spPr>
          <a:xfrm>
            <a:off x="4475692" y="5892974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sp>
        <p:nvSpPr>
          <p:cNvPr id="197" name="TextBox 196"/>
          <p:cNvSpPr txBox="1"/>
          <p:nvPr/>
        </p:nvSpPr>
        <p:spPr>
          <a:xfrm>
            <a:off x="1509774" y="6255922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Died</a:t>
            </a:r>
            <a:endParaRPr lang="en-US" sz="750" dirty="0"/>
          </a:p>
        </p:txBody>
      </p:sp>
      <p:grpSp>
        <p:nvGrpSpPr>
          <p:cNvPr id="198" name="Group 197"/>
          <p:cNvGrpSpPr/>
          <p:nvPr/>
        </p:nvGrpSpPr>
        <p:grpSpPr>
          <a:xfrm>
            <a:off x="1788186" y="5808977"/>
            <a:ext cx="370614" cy="387212"/>
            <a:chOff x="3108598" y="531629"/>
            <a:chExt cx="494152" cy="516282"/>
          </a:xfrm>
        </p:grpSpPr>
        <p:sp>
          <p:nvSpPr>
            <p:cNvPr id="199" name="Diamond 198"/>
            <p:cNvSpPr/>
            <p:nvPr/>
          </p:nvSpPr>
          <p:spPr>
            <a:xfrm>
              <a:off x="3123659" y="531629"/>
              <a:ext cx="457200" cy="4572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108598" y="617024"/>
              <a:ext cx="49415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750" dirty="0"/>
                <a:t>Vote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201" name="Elbow Connector 200"/>
          <p:cNvCxnSpPr>
            <a:stCxn id="199" idx="3"/>
            <a:endCxn id="193" idx="0"/>
          </p:cNvCxnSpPr>
          <p:nvPr/>
        </p:nvCxnSpPr>
        <p:spPr>
          <a:xfrm>
            <a:off x="2142382" y="5980427"/>
            <a:ext cx="141921" cy="27549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Elbow Connector 201"/>
          <p:cNvCxnSpPr>
            <a:stCxn id="199" idx="1"/>
            <a:endCxn id="197" idx="0"/>
          </p:cNvCxnSpPr>
          <p:nvPr/>
        </p:nvCxnSpPr>
        <p:spPr>
          <a:xfrm rot="10800000" flipV="1">
            <a:off x="1720086" y="5980426"/>
            <a:ext cx="79396" cy="27549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>
            <a:cxnSpLocks/>
            <a:stCxn id="161" idx="2"/>
            <a:endCxn id="194" idx="0"/>
          </p:cNvCxnSpPr>
          <p:nvPr/>
        </p:nvCxnSpPr>
        <p:spPr>
          <a:xfrm flipH="1">
            <a:off x="2872143" y="5657573"/>
            <a:ext cx="989" cy="235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cxnSpLocks/>
            <a:stCxn id="167" idx="2"/>
            <a:endCxn id="195" idx="0"/>
          </p:cNvCxnSpPr>
          <p:nvPr/>
        </p:nvCxnSpPr>
        <p:spPr>
          <a:xfrm>
            <a:off x="3775119" y="5662555"/>
            <a:ext cx="3954" cy="230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>
            <a:cxnSpLocks/>
            <a:stCxn id="170" idx="2"/>
            <a:endCxn id="196" idx="0"/>
          </p:cNvCxnSpPr>
          <p:nvPr/>
        </p:nvCxnSpPr>
        <p:spPr>
          <a:xfrm>
            <a:off x="4677107" y="5676247"/>
            <a:ext cx="8897" cy="216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9" name="Group 228"/>
          <p:cNvGrpSpPr/>
          <p:nvPr/>
        </p:nvGrpSpPr>
        <p:grpSpPr>
          <a:xfrm>
            <a:off x="8143362" y="4712662"/>
            <a:ext cx="685800" cy="685800"/>
            <a:chOff x="7024696" y="1786764"/>
            <a:chExt cx="914400" cy="914400"/>
          </a:xfrm>
        </p:grpSpPr>
        <p:sp>
          <p:nvSpPr>
            <p:cNvPr id="230" name="Diamond 229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7167891" y="1988635"/>
              <a:ext cx="61811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 err="1"/>
                <a:t>Conf</a:t>
              </a:r>
              <a:endParaRPr lang="en-US" sz="750" dirty="0"/>
            </a:p>
            <a:p>
              <a:pPr algn="ctr"/>
              <a:r>
                <a:rPr lang="en-US" sz="750" dirty="0"/>
                <a:t>Concur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233" name="Elbow Connector 232"/>
          <p:cNvCxnSpPr>
            <a:cxnSpLocks/>
            <a:stCxn id="15" idx="3"/>
            <a:endCxn id="48" idx="1"/>
          </p:cNvCxnSpPr>
          <p:nvPr/>
        </p:nvCxnSpPr>
        <p:spPr>
          <a:xfrm>
            <a:off x="6616988" y="3016999"/>
            <a:ext cx="392381" cy="114590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lbow Connector 235"/>
          <p:cNvCxnSpPr>
            <a:cxnSpLocks/>
            <a:stCxn id="111" idx="3"/>
            <a:endCxn id="119" idx="2"/>
          </p:cNvCxnSpPr>
          <p:nvPr/>
        </p:nvCxnSpPr>
        <p:spPr>
          <a:xfrm flipV="1">
            <a:off x="6049503" y="4285232"/>
            <a:ext cx="223057" cy="104811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lbow Connector 237"/>
          <p:cNvCxnSpPr>
            <a:stCxn id="15" idx="2"/>
            <a:endCxn id="119" idx="0"/>
          </p:cNvCxnSpPr>
          <p:nvPr/>
        </p:nvCxnSpPr>
        <p:spPr>
          <a:xfrm rot="5400000">
            <a:off x="5949157" y="3683302"/>
            <a:ext cx="648334" cy="15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5376164" y="4659017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6247884" y="3410164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082244" y="513496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3171320" y="5135820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2260397" y="5136673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1349473" y="5137527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1611634" y="3390417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2510388" y="339513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3409141" y="3399854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4307895" y="3404572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2720459" y="4456498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5971535" y="5090152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5" name="TextBox 254"/>
          <p:cNvSpPr txBox="1"/>
          <p:nvPr/>
        </p:nvSpPr>
        <p:spPr>
          <a:xfrm>
            <a:off x="4699930" y="285554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3795724" y="285554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2899388" y="2855546"/>
            <a:ext cx="31795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1949423" y="2879328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1070933" y="285554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0" name="TextBox 259"/>
          <p:cNvSpPr txBox="1"/>
          <p:nvPr/>
        </p:nvSpPr>
        <p:spPr>
          <a:xfrm>
            <a:off x="1679085" y="2515744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2498907" y="2519002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4376474" y="5639942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3" name="TextBox 262"/>
          <p:cNvSpPr txBox="1"/>
          <p:nvPr/>
        </p:nvSpPr>
        <p:spPr>
          <a:xfrm>
            <a:off x="3475530" y="5634176"/>
            <a:ext cx="29848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2570966" y="5631482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1720367" y="5662133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266" name="TextBox 265"/>
          <p:cNvSpPr txBox="1"/>
          <p:nvPr/>
        </p:nvSpPr>
        <p:spPr>
          <a:xfrm>
            <a:off x="820105" y="563417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1426590" y="6020800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2270609" y="6042847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cxnSp>
        <p:nvCxnSpPr>
          <p:cNvPr id="271" name="Elbow Connector 270"/>
          <p:cNvCxnSpPr>
            <a:stCxn id="48" idx="3"/>
            <a:endCxn id="51" idx="1"/>
          </p:cNvCxnSpPr>
          <p:nvPr/>
        </p:nvCxnSpPr>
        <p:spPr>
          <a:xfrm flipV="1">
            <a:off x="7695169" y="3315301"/>
            <a:ext cx="448193" cy="8476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Elbow Connector 271"/>
          <p:cNvCxnSpPr>
            <a:stCxn id="48" idx="3"/>
            <a:endCxn id="230" idx="1"/>
          </p:cNvCxnSpPr>
          <p:nvPr/>
        </p:nvCxnSpPr>
        <p:spPr>
          <a:xfrm>
            <a:off x="7695169" y="4162905"/>
            <a:ext cx="448193" cy="8926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/>
          <p:cNvSpPr txBox="1"/>
          <p:nvPr/>
        </p:nvSpPr>
        <p:spPr>
          <a:xfrm>
            <a:off x="7160740" y="5609328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8223725" y="4035948"/>
            <a:ext cx="525074" cy="276999"/>
          </a:xfrm>
          <a:prstGeom prst="rect">
            <a:avLst/>
          </a:prstGeom>
          <a:solidFill>
            <a:srgbClr val="00B05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Pass</a:t>
            </a:r>
          </a:p>
        </p:txBody>
      </p:sp>
      <p:sp>
        <p:nvSpPr>
          <p:cNvPr id="283" name="TextBox 282"/>
          <p:cNvSpPr txBox="1"/>
          <p:nvPr/>
        </p:nvSpPr>
        <p:spPr>
          <a:xfrm>
            <a:off x="6826173" y="3515265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7629981" y="3977643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8215083" y="2732171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8204525" y="5405283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cxnSp>
        <p:nvCxnSpPr>
          <p:cNvPr id="294" name="Straight Arrow Connector 293"/>
          <p:cNvCxnSpPr>
            <a:cxnSpLocks/>
            <a:stCxn id="51" idx="2"/>
          </p:cNvCxnSpPr>
          <p:nvPr/>
        </p:nvCxnSpPr>
        <p:spPr>
          <a:xfrm>
            <a:off x="8486262" y="3658201"/>
            <a:ext cx="0" cy="377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>
            <a:cxnSpLocks/>
            <a:stCxn id="230" idx="0"/>
            <a:endCxn id="278" idx="2"/>
          </p:cNvCxnSpPr>
          <p:nvPr/>
        </p:nvCxnSpPr>
        <p:spPr>
          <a:xfrm flipV="1">
            <a:off x="8486262" y="4312947"/>
            <a:ext cx="0" cy="399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>
            <a:cxnSpLocks/>
            <a:stCxn id="48" idx="2"/>
            <a:endCxn id="276" idx="0"/>
          </p:cNvCxnSpPr>
          <p:nvPr/>
        </p:nvCxnSpPr>
        <p:spPr>
          <a:xfrm>
            <a:off x="7352269" y="4505805"/>
            <a:ext cx="18783" cy="1103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/>
          <p:cNvSpPr txBox="1"/>
          <p:nvPr/>
        </p:nvSpPr>
        <p:spPr>
          <a:xfrm>
            <a:off x="7160740" y="250861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cxnSp>
        <p:nvCxnSpPr>
          <p:cNvPr id="302" name="Straight Arrow Connector 301"/>
          <p:cNvCxnSpPr>
            <a:stCxn id="48" idx="0"/>
            <a:endCxn id="299" idx="2"/>
          </p:cNvCxnSpPr>
          <p:nvPr/>
        </p:nvCxnSpPr>
        <p:spPr>
          <a:xfrm flipV="1">
            <a:off x="7352269" y="2782935"/>
            <a:ext cx="18783" cy="1037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302"/>
          <p:cNvSpPr txBox="1"/>
          <p:nvPr/>
        </p:nvSpPr>
        <p:spPr>
          <a:xfrm>
            <a:off x="7402372" y="305098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304" name="TextBox 303"/>
          <p:cNvSpPr txBox="1"/>
          <p:nvPr/>
        </p:nvSpPr>
        <p:spPr>
          <a:xfrm>
            <a:off x="7363446" y="5059985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308" name="TextBox 307"/>
          <p:cNvSpPr txBox="1"/>
          <p:nvPr/>
        </p:nvSpPr>
        <p:spPr>
          <a:xfrm>
            <a:off x="169533" y="1594026"/>
            <a:ext cx="3285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Origin Chamber (HB/HJ or SF/SJ)</a:t>
            </a:r>
          </a:p>
        </p:txBody>
      </p:sp>
      <p:sp>
        <p:nvSpPr>
          <p:cNvPr id="309" name="TextBox 308"/>
          <p:cNvSpPr txBox="1"/>
          <p:nvPr/>
        </p:nvSpPr>
        <p:spPr>
          <a:xfrm>
            <a:off x="169533" y="4111623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Chamber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8501467" y="379209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311" name="TextBox 310"/>
          <p:cNvSpPr txBox="1"/>
          <p:nvPr/>
        </p:nvSpPr>
        <p:spPr>
          <a:xfrm>
            <a:off x="8510610" y="445452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3136294" y="369490"/>
            <a:ext cx="28478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b="1" dirty="0"/>
              <a:t>Legislative Process</a:t>
            </a:r>
          </a:p>
          <a:p>
            <a:pPr algn="ctr"/>
            <a:r>
              <a:rPr lang="en-US" sz="2700" b="1" dirty="0"/>
              <a:t>Budget Session</a:t>
            </a:r>
          </a:p>
        </p:txBody>
      </p:sp>
      <p:cxnSp>
        <p:nvCxnSpPr>
          <p:cNvPr id="316" name="Elbow Connector 315"/>
          <p:cNvCxnSpPr>
            <a:cxnSpLocks/>
            <a:stCxn id="2" idx="2"/>
          </p:cNvCxnSpPr>
          <p:nvPr/>
        </p:nvCxnSpPr>
        <p:spPr>
          <a:xfrm rot="16200000" flipH="1">
            <a:off x="375950" y="2758664"/>
            <a:ext cx="787128" cy="444296"/>
          </a:xfrm>
          <a:prstGeom prst="bentConnector3">
            <a:avLst>
              <a:gd name="adj1" fmla="val 9840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A1C3C5F6-4279-6D45-95E7-C903EFDFA694}"/>
              </a:ext>
            </a:extLst>
          </p:cNvPr>
          <p:cNvSpPr txBox="1"/>
          <p:nvPr/>
        </p:nvSpPr>
        <p:spPr>
          <a:xfrm>
            <a:off x="8285784" y="5819699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12BBB29C-F9AA-B442-98DC-C623B4397EB7}"/>
              </a:ext>
            </a:extLst>
          </p:cNvPr>
          <p:cNvCxnSpPr>
            <a:cxnSpLocks/>
            <a:stCxn id="230" idx="2"/>
            <a:endCxn id="172" idx="0"/>
          </p:cNvCxnSpPr>
          <p:nvPr/>
        </p:nvCxnSpPr>
        <p:spPr>
          <a:xfrm>
            <a:off x="8486262" y="5398462"/>
            <a:ext cx="9834" cy="42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7F70A426-BDAE-1E48-922B-92C4D6896921}"/>
              </a:ext>
            </a:extLst>
          </p:cNvPr>
          <p:cNvSpPr txBox="1"/>
          <p:nvPr/>
        </p:nvSpPr>
        <p:spPr>
          <a:xfrm>
            <a:off x="8277029" y="2256150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B01CA9CA-53D1-5B48-8513-C671D06BC7BD}"/>
              </a:ext>
            </a:extLst>
          </p:cNvPr>
          <p:cNvCxnSpPr>
            <a:cxnSpLocks/>
            <a:stCxn id="51" idx="0"/>
            <a:endCxn id="179" idx="2"/>
          </p:cNvCxnSpPr>
          <p:nvPr/>
        </p:nvCxnSpPr>
        <p:spPr>
          <a:xfrm flipV="1">
            <a:off x="8486262" y="2530470"/>
            <a:ext cx="1079" cy="44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>
            <a:extLst>
              <a:ext uri="{FF2B5EF4-FFF2-40B4-BE49-F238E27FC236}">
                <a16:creationId xmlns:a16="http://schemas.microsoft.com/office/drawing/2014/main" id="{B347B7F0-4313-774E-8584-BD662AC614A5}"/>
              </a:ext>
            </a:extLst>
          </p:cNvPr>
          <p:cNvSpPr txBox="1"/>
          <p:nvPr/>
        </p:nvSpPr>
        <p:spPr>
          <a:xfrm>
            <a:off x="1392607" y="3609117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2/14/20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A6461C2E-F676-E844-A1CD-AAF700EA71AB}"/>
              </a:ext>
            </a:extLst>
          </p:cNvPr>
          <p:cNvSpPr txBox="1"/>
          <p:nvPr/>
        </p:nvSpPr>
        <p:spPr>
          <a:xfrm>
            <a:off x="-3595119" y="346808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S: 1/24/19</a:t>
            </a:r>
          </a:p>
          <a:p>
            <a:r>
              <a:rPr lang="en-US" sz="900" i="1" dirty="0"/>
              <a:t>H: 1/29/19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AFCE68E3-6904-4544-B468-A703D24CB092}"/>
              </a:ext>
            </a:extLst>
          </p:cNvPr>
          <p:cNvSpPr txBox="1"/>
          <p:nvPr/>
        </p:nvSpPr>
        <p:spPr>
          <a:xfrm>
            <a:off x="2287830" y="3609117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2/24/20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7CD6232-3AE9-BB45-AE9B-3DB1A967CD35}"/>
              </a:ext>
            </a:extLst>
          </p:cNvPr>
          <p:cNvSpPr txBox="1"/>
          <p:nvPr/>
        </p:nvSpPr>
        <p:spPr>
          <a:xfrm>
            <a:off x="3165587" y="3609117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2/25/20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1856FFD-47D9-1C4E-8AC8-3379F270454A}"/>
              </a:ext>
            </a:extLst>
          </p:cNvPr>
          <p:cNvSpPr txBox="1"/>
          <p:nvPr/>
        </p:nvSpPr>
        <p:spPr>
          <a:xfrm>
            <a:off x="4086940" y="3609117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2/26/20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1ADF382-22B0-964B-9D71-1A0511F284D9}"/>
              </a:ext>
            </a:extLst>
          </p:cNvPr>
          <p:cNvSpPr txBox="1"/>
          <p:nvPr/>
        </p:nvSpPr>
        <p:spPr>
          <a:xfrm>
            <a:off x="4996424" y="3609117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2/27/20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F65E9D1-66F9-6D4A-A6CD-3BEA885BFD9A}"/>
              </a:ext>
            </a:extLst>
          </p:cNvPr>
          <p:cNvSpPr txBox="1"/>
          <p:nvPr/>
        </p:nvSpPr>
        <p:spPr>
          <a:xfrm>
            <a:off x="2077515" y="4891743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3/5/20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B8253B57-3823-0B41-9AB0-5FFCA5FBFB21}"/>
              </a:ext>
            </a:extLst>
          </p:cNvPr>
          <p:cNvSpPr txBox="1"/>
          <p:nvPr/>
        </p:nvSpPr>
        <p:spPr>
          <a:xfrm>
            <a:off x="2956261" y="4891743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3/6/20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9981BDDF-78E9-9542-B281-9F5FAC2E72F4}"/>
              </a:ext>
            </a:extLst>
          </p:cNvPr>
          <p:cNvSpPr txBox="1"/>
          <p:nvPr/>
        </p:nvSpPr>
        <p:spPr>
          <a:xfrm>
            <a:off x="3864750" y="4891743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3/9/20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3D7E784D-5FFC-6440-9D18-B0E1EDBC95E6}"/>
              </a:ext>
            </a:extLst>
          </p:cNvPr>
          <p:cNvSpPr txBox="1"/>
          <p:nvPr/>
        </p:nvSpPr>
        <p:spPr>
          <a:xfrm>
            <a:off x="4772256" y="4891743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3/10/20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052B663-C49B-5D41-BC91-BCDF11FD6BB9}"/>
              </a:ext>
            </a:extLst>
          </p:cNvPr>
          <p:cNvSpPr txBox="1"/>
          <p:nvPr/>
        </p:nvSpPr>
        <p:spPr>
          <a:xfrm>
            <a:off x="8501837" y="3581213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3/12/20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F0215E08-5F58-5A4C-99CF-15015FB54258}"/>
              </a:ext>
            </a:extLst>
          </p:cNvPr>
          <p:cNvSpPr txBox="1"/>
          <p:nvPr/>
        </p:nvSpPr>
        <p:spPr>
          <a:xfrm>
            <a:off x="5466017" y="6325511"/>
            <a:ext cx="324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- Dates provided are last day for completion of that step</a:t>
            </a:r>
          </a:p>
          <a:p>
            <a:r>
              <a:rPr lang="en-US" sz="900" i="1" dirty="0"/>
              <a:t>-  Amendments accepted in Committee, 2nd Reading, 3rd Reading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BCE7C87A-B513-6148-8012-550E2D484403}"/>
              </a:ext>
            </a:extLst>
          </p:cNvPr>
          <p:cNvSpPr txBox="1"/>
          <p:nvPr/>
        </p:nvSpPr>
        <p:spPr>
          <a:xfrm>
            <a:off x="271049" y="3601677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2/12/20</a:t>
            </a:r>
          </a:p>
        </p:txBody>
      </p:sp>
    </p:spTree>
    <p:extLst>
      <p:ext uri="{BB962C8B-B14F-4D97-AF65-F5344CB8AC3E}">
        <p14:creationId xmlns:p14="http://schemas.microsoft.com/office/powerpoint/2010/main" val="6989678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DC9F637D-67B7-FE43-9A65-547F30B06475}" vid="{EF922938-DF80-664B-BF6E-62B7CAF59F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145</TotalTime>
  <Words>165</Words>
  <Application>Microsoft Macintosh PowerPoint</Application>
  <PresentationFormat>Letter Paper (8.5x11 in)</PresentationFormat>
  <Paragraphs>124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Default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 Symons</dc:creator>
  <cp:lastModifiedBy>Microsoft Office User</cp:lastModifiedBy>
  <cp:revision>23</cp:revision>
  <dcterms:created xsi:type="dcterms:W3CDTF">2019-01-13T18:40:18Z</dcterms:created>
  <dcterms:modified xsi:type="dcterms:W3CDTF">2019-12-17T15:36:53Z</dcterms:modified>
</cp:coreProperties>
</file>