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62"/>
  </p:normalViewPr>
  <p:slideViewPr>
    <p:cSldViewPr snapToGrid="0" snapToObjects="1">
      <p:cViewPr>
        <p:scale>
          <a:sx n="108" d="100"/>
          <a:sy n="108" d="100"/>
        </p:scale>
        <p:origin x="1168" y="-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7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58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6EE2-F001-544B-9D13-DA2D7021C8FA}" type="datetimeFigureOut">
              <a:rPr lang="en-US" smtClean="0"/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B4DE-3DE3-5641-99E7-0C234A2C9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9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5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3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7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5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1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2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41FE3-2F68-F847-A3E7-F3158474F289}" type="datetimeFigureOut">
              <a:rPr lang="en-US" smtClean="0"/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B8469-2492-3E45-B14F-7D8402055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D0E314-EDF0-1845-95F9-EEA197945A91}"/>
              </a:ext>
            </a:extLst>
          </p:cNvPr>
          <p:cNvSpPr txBox="1"/>
          <p:nvPr/>
        </p:nvSpPr>
        <p:spPr>
          <a:xfrm>
            <a:off x="2202390" y="4945057"/>
            <a:ext cx="47727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Wyoming Legislature</a:t>
            </a:r>
          </a:p>
          <a:p>
            <a:pPr algn="ctr"/>
            <a:r>
              <a:rPr lang="en-US" sz="3600" b="1" dirty="0"/>
              <a:t>General Session Process</a:t>
            </a:r>
          </a:p>
        </p:txBody>
      </p:sp>
      <p:pic>
        <p:nvPicPr>
          <p:cNvPr id="3" name="Picture 2" descr="ttps://upload.wikimedia.org/wikipedia/en/e/ec/Seal_of_the_Wyoming_State_Legislature.png">
            <a:extLst>
              <a:ext uri="{FF2B5EF4-FFF2-40B4-BE49-F238E27FC236}">
                <a16:creationId xmlns:a16="http://schemas.microsoft.com/office/drawing/2014/main" id="{AED9B588-7232-6B47-AE62-417F32496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511" y="965764"/>
            <a:ext cx="3852474" cy="343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666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585" y="2738759"/>
            <a:ext cx="607115" cy="32316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Bill Numbered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759352" y="2873382"/>
            <a:ext cx="685800" cy="685800"/>
            <a:chOff x="546245" y="1758176"/>
            <a:chExt cx="914400" cy="914400"/>
          </a:xfrm>
        </p:grpSpPr>
        <p:sp>
          <p:nvSpPr>
            <p:cNvPr id="4" name="Diamond 3"/>
            <p:cNvSpPr/>
            <p:nvPr/>
          </p:nvSpPr>
          <p:spPr>
            <a:xfrm>
              <a:off x="546245" y="1758176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00966" y="1988635"/>
              <a:ext cx="83185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Assigned</a:t>
              </a:r>
            </a:p>
            <a:p>
              <a:pPr algn="ctr"/>
              <a:r>
                <a:rPr lang="en-US" sz="750" dirty="0"/>
                <a:t>Committee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563325" y="2873382"/>
            <a:ext cx="685800" cy="685800"/>
            <a:chOff x="3949798" y="1786764"/>
            <a:chExt cx="914400" cy="914400"/>
          </a:xfrm>
        </p:grpSpPr>
        <p:sp>
          <p:nvSpPr>
            <p:cNvPr id="7" name="Diamond 6"/>
            <p:cNvSpPr/>
            <p:nvPr/>
          </p:nvSpPr>
          <p:spPr>
            <a:xfrm>
              <a:off x="3949798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003413" y="2028976"/>
              <a:ext cx="83185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Committee</a:t>
              </a:r>
            </a:p>
            <a:p>
              <a:pPr algn="ctr"/>
              <a:r>
                <a:rPr lang="en-US" sz="750" dirty="0"/>
                <a:t>Of Whole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661339" y="2873382"/>
            <a:ext cx="685800" cy="685800"/>
            <a:chOff x="2289877" y="1786764"/>
            <a:chExt cx="914400" cy="914400"/>
          </a:xfrm>
        </p:grpSpPr>
        <p:sp>
          <p:nvSpPr>
            <p:cNvPr id="9" name="Diamond 8"/>
            <p:cNvSpPr/>
            <p:nvPr/>
          </p:nvSpPr>
          <p:spPr>
            <a:xfrm>
              <a:off x="2289877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38769" y="1988635"/>
              <a:ext cx="83185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Passed</a:t>
              </a:r>
            </a:p>
            <a:p>
              <a:pPr algn="ctr"/>
              <a:r>
                <a:rPr lang="en-US" sz="750" dirty="0"/>
                <a:t>Committee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465312" y="2878364"/>
            <a:ext cx="685800" cy="685800"/>
            <a:chOff x="5351327" y="1786764"/>
            <a:chExt cx="914400" cy="914400"/>
          </a:xfrm>
        </p:grpSpPr>
        <p:sp>
          <p:nvSpPr>
            <p:cNvPr id="11" name="Diamond 10"/>
            <p:cNvSpPr/>
            <p:nvPr/>
          </p:nvSpPr>
          <p:spPr>
            <a:xfrm>
              <a:off x="5351327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76559" y="1988635"/>
              <a:ext cx="66941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Second</a:t>
              </a:r>
            </a:p>
            <a:p>
              <a:pPr algn="ctr"/>
              <a:r>
                <a:rPr lang="en-US" sz="750" dirty="0"/>
                <a:t>Reading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367300" y="2889635"/>
            <a:ext cx="685800" cy="685800"/>
            <a:chOff x="7024696" y="1786764"/>
            <a:chExt cx="914400" cy="914400"/>
          </a:xfrm>
        </p:grpSpPr>
        <p:sp>
          <p:nvSpPr>
            <p:cNvPr id="13" name="Diamond 12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42245" y="1988635"/>
              <a:ext cx="66941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Third </a:t>
              </a:r>
            </a:p>
            <a:p>
              <a:pPr algn="ctr"/>
              <a:r>
                <a:rPr lang="en-US" sz="750" dirty="0"/>
                <a:t>Reading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909416" y="2674099"/>
            <a:ext cx="685800" cy="685800"/>
            <a:chOff x="8688488" y="1786764"/>
            <a:chExt cx="914400" cy="914400"/>
          </a:xfrm>
        </p:grpSpPr>
        <p:sp>
          <p:nvSpPr>
            <p:cNvPr id="15" name="Diamond 14"/>
            <p:cNvSpPr/>
            <p:nvPr/>
          </p:nvSpPr>
          <p:spPr>
            <a:xfrm>
              <a:off x="8688488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836629" y="1988635"/>
              <a:ext cx="618119" cy="553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600" dirty="0"/>
            </a:p>
            <a:p>
              <a:pPr algn="ctr"/>
              <a:r>
                <a:rPr lang="en-US" sz="750" dirty="0"/>
                <a:t>Concur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933167" y="3820005"/>
            <a:ext cx="685800" cy="685800"/>
            <a:chOff x="7024696" y="1786764"/>
            <a:chExt cx="914400" cy="914400"/>
          </a:xfrm>
        </p:grpSpPr>
        <p:sp>
          <p:nvSpPr>
            <p:cNvPr id="48" name="Diamond 47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99953" y="1988635"/>
              <a:ext cx="55399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 err="1"/>
                <a:t>Conf</a:t>
              </a:r>
              <a:endParaRPr lang="en-US" sz="750" dirty="0"/>
            </a:p>
            <a:p>
              <a:pPr algn="ctr"/>
              <a:r>
                <a:rPr lang="en-US" sz="750" dirty="0"/>
                <a:t>Agree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121590" y="2972401"/>
            <a:ext cx="685800" cy="685800"/>
            <a:chOff x="7024696" y="1786764"/>
            <a:chExt cx="914400" cy="914400"/>
          </a:xfrm>
        </p:grpSpPr>
        <p:sp>
          <p:nvSpPr>
            <p:cNvPr id="51" name="Diamond 50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167891" y="1988635"/>
              <a:ext cx="61811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 err="1"/>
                <a:t>Conf</a:t>
              </a:r>
              <a:endParaRPr lang="en-US" sz="750" dirty="0"/>
            </a:p>
            <a:p>
              <a:pPr algn="ctr"/>
              <a:r>
                <a:rPr lang="en-US" sz="750" dirty="0"/>
                <a:t>Concur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896892" y="2370470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Died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107084" y="2009231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cxnSp>
        <p:nvCxnSpPr>
          <p:cNvPr id="74" name="Straight Arrow Connector 73"/>
          <p:cNvCxnSpPr>
            <a:stCxn id="4" idx="0"/>
            <a:endCxn id="68" idx="2"/>
          </p:cNvCxnSpPr>
          <p:nvPr/>
        </p:nvCxnSpPr>
        <p:spPr>
          <a:xfrm flipV="1">
            <a:off x="1102252" y="2644790"/>
            <a:ext cx="4952" cy="228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4" idx="3"/>
            <a:endCxn id="9" idx="1"/>
          </p:cNvCxnSpPr>
          <p:nvPr/>
        </p:nvCxnSpPr>
        <p:spPr>
          <a:xfrm>
            <a:off x="1445152" y="3216282"/>
            <a:ext cx="2161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107"/>
          <p:cNvCxnSpPr>
            <a:stCxn id="13" idx="2"/>
            <a:endCxn id="158" idx="0"/>
          </p:cNvCxnSpPr>
          <p:nvPr/>
        </p:nvCxnSpPr>
        <p:spPr>
          <a:xfrm rot="5400000">
            <a:off x="2245941" y="2398654"/>
            <a:ext cx="1287478" cy="3641041"/>
          </a:xfrm>
          <a:prstGeom prst="bentConnector3">
            <a:avLst>
              <a:gd name="adj1" fmla="val 6678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0" name="Group 109"/>
          <p:cNvGrpSpPr/>
          <p:nvPr/>
        </p:nvGrpSpPr>
        <p:grpSpPr>
          <a:xfrm>
            <a:off x="5276615" y="4881583"/>
            <a:ext cx="685800" cy="685800"/>
            <a:chOff x="7024696" y="1786764"/>
            <a:chExt cx="914400" cy="914400"/>
          </a:xfrm>
        </p:grpSpPr>
        <p:sp>
          <p:nvSpPr>
            <p:cNvPr id="111" name="Diamond 110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7098428" y="1988635"/>
              <a:ext cx="75704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US" sz="750" dirty="0"/>
            </a:p>
            <a:p>
              <a:pPr algn="ctr"/>
              <a:r>
                <a:rPr lang="en-US" sz="750" dirty="0"/>
                <a:t>Amended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cxnSp>
        <p:nvCxnSpPr>
          <p:cNvPr id="114" name="Straight Arrow Connector 113"/>
          <p:cNvCxnSpPr>
            <a:stCxn id="170" idx="3"/>
            <a:endCxn id="111" idx="1"/>
          </p:cNvCxnSpPr>
          <p:nvPr/>
        </p:nvCxnSpPr>
        <p:spPr>
          <a:xfrm flipV="1">
            <a:off x="5020007" y="5224483"/>
            <a:ext cx="256608" cy="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4970359" y="5021866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cxnSp>
        <p:nvCxnSpPr>
          <p:cNvPr id="116" name="Elbow Connector 115"/>
          <p:cNvCxnSpPr>
            <a:stCxn id="111" idx="0"/>
            <a:endCxn id="15" idx="1"/>
          </p:cNvCxnSpPr>
          <p:nvPr/>
        </p:nvCxnSpPr>
        <p:spPr>
          <a:xfrm rot="5400000" flipH="1" flipV="1">
            <a:off x="4832173" y="3804341"/>
            <a:ext cx="1864584" cy="2899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5988251" y="4008233"/>
            <a:ext cx="525074" cy="276999"/>
          </a:xfrm>
          <a:prstGeom prst="rect">
            <a:avLst/>
          </a:prstGeom>
          <a:solidFill>
            <a:srgbClr val="00B05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Pass</a:t>
            </a:r>
          </a:p>
        </p:txBody>
      </p:sp>
      <p:cxnSp>
        <p:nvCxnSpPr>
          <p:cNvPr id="128" name="Straight Arrow Connector 127"/>
          <p:cNvCxnSpPr>
            <a:stCxn id="9" idx="3"/>
            <a:endCxn id="7" idx="1"/>
          </p:cNvCxnSpPr>
          <p:nvPr/>
        </p:nvCxnSpPr>
        <p:spPr>
          <a:xfrm>
            <a:off x="2347139" y="3216282"/>
            <a:ext cx="2161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>
            <a:stCxn id="7" idx="3"/>
            <a:endCxn id="11" idx="1"/>
          </p:cNvCxnSpPr>
          <p:nvPr/>
        </p:nvCxnSpPr>
        <p:spPr>
          <a:xfrm>
            <a:off x="3249126" y="3216283"/>
            <a:ext cx="216187" cy="4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11" idx="3"/>
          </p:cNvCxnSpPr>
          <p:nvPr/>
        </p:nvCxnSpPr>
        <p:spPr>
          <a:xfrm>
            <a:off x="4151112" y="3221265"/>
            <a:ext cx="226904" cy="5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2704810" y="2370065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50"/>
            </a:lvl1pPr>
          </a:lstStyle>
          <a:p>
            <a:r>
              <a:rPr lang="en-US" dirty="0"/>
              <a:t>Failed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3602705" y="2370065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Failed</a:t>
            </a:r>
            <a:endParaRPr lang="en-US" sz="750" dirty="0"/>
          </a:p>
        </p:txBody>
      </p:sp>
      <p:sp>
        <p:nvSpPr>
          <p:cNvPr id="141" name="TextBox 140"/>
          <p:cNvSpPr txBox="1"/>
          <p:nvPr/>
        </p:nvSpPr>
        <p:spPr>
          <a:xfrm>
            <a:off x="4505542" y="2370065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542867" y="2009231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750"/>
            </a:lvl1pPr>
          </a:lstStyle>
          <a:p>
            <a:r>
              <a:rPr lang="en-US" dirty="0"/>
              <a:t>Died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1822351" y="2386489"/>
            <a:ext cx="370614" cy="387212"/>
            <a:chOff x="3108598" y="531629"/>
            <a:chExt cx="494152" cy="516282"/>
          </a:xfrm>
        </p:grpSpPr>
        <p:sp>
          <p:nvSpPr>
            <p:cNvPr id="143" name="Diamond 142"/>
            <p:cNvSpPr/>
            <p:nvPr/>
          </p:nvSpPr>
          <p:spPr>
            <a:xfrm>
              <a:off x="3123659" y="531629"/>
              <a:ext cx="457200" cy="4572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108598" y="617024"/>
              <a:ext cx="49415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750" dirty="0"/>
                <a:t>Vote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cxnSp>
        <p:nvCxnSpPr>
          <p:cNvPr id="146" name="Straight Arrow Connector 145"/>
          <p:cNvCxnSpPr>
            <a:stCxn id="9" idx="0"/>
          </p:cNvCxnSpPr>
          <p:nvPr/>
        </p:nvCxnSpPr>
        <p:spPr>
          <a:xfrm flipH="1" flipV="1">
            <a:off x="2003520" y="2727001"/>
            <a:ext cx="719" cy="146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lbow Connector 148"/>
          <p:cNvCxnSpPr>
            <a:stCxn id="143" idx="3"/>
            <a:endCxn id="69" idx="2"/>
          </p:cNvCxnSpPr>
          <p:nvPr/>
        </p:nvCxnSpPr>
        <p:spPr>
          <a:xfrm flipV="1">
            <a:off x="2176547" y="2283551"/>
            <a:ext cx="140849" cy="2743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lbow Connector 150"/>
          <p:cNvCxnSpPr>
            <a:stCxn id="143" idx="1"/>
            <a:endCxn id="142" idx="2"/>
          </p:cNvCxnSpPr>
          <p:nvPr/>
        </p:nvCxnSpPr>
        <p:spPr>
          <a:xfrm rot="10800000">
            <a:off x="1753179" y="2283551"/>
            <a:ext cx="80468" cy="2743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>
            <a:cxnSpLocks/>
            <a:stCxn id="7" idx="0"/>
            <a:endCxn id="139" idx="2"/>
          </p:cNvCxnSpPr>
          <p:nvPr/>
        </p:nvCxnSpPr>
        <p:spPr>
          <a:xfrm flipV="1">
            <a:off x="2906225" y="2644385"/>
            <a:ext cx="8897" cy="228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>
            <a:cxnSpLocks/>
            <a:stCxn id="11" idx="0"/>
            <a:endCxn id="140" idx="2"/>
          </p:cNvCxnSpPr>
          <p:nvPr/>
        </p:nvCxnSpPr>
        <p:spPr>
          <a:xfrm flipV="1">
            <a:off x="3808212" y="2644385"/>
            <a:ext cx="4805" cy="2339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Arrow Connector 155"/>
          <p:cNvCxnSpPr>
            <a:cxnSpLocks/>
            <a:stCxn id="13" idx="0"/>
            <a:endCxn id="141" idx="2"/>
          </p:cNvCxnSpPr>
          <p:nvPr/>
        </p:nvCxnSpPr>
        <p:spPr>
          <a:xfrm flipV="1">
            <a:off x="4710200" y="2644385"/>
            <a:ext cx="5654" cy="2452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726259" y="4862913"/>
            <a:ext cx="685800" cy="685800"/>
            <a:chOff x="546245" y="1758176"/>
            <a:chExt cx="914400" cy="914400"/>
          </a:xfrm>
        </p:grpSpPr>
        <p:sp>
          <p:nvSpPr>
            <p:cNvPr id="158" name="Diamond 157"/>
            <p:cNvSpPr/>
            <p:nvPr/>
          </p:nvSpPr>
          <p:spPr>
            <a:xfrm>
              <a:off x="546245" y="1758176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600966" y="1988635"/>
              <a:ext cx="83185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Assigned</a:t>
              </a:r>
            </a:p>
            <a:p>
              <a:pPr algn="ctr"/>
              <a:r>
                <a:rPr lang="en-US" sz="750" dirty="0"/>
                <a:t>Committee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2530232" y="4862913"/>
            <a:ext cx="685800" cy="685800"/>
            <a:chOff x="3949798" y="1786764"/>
            <a:chExt cx="914400" cy="914400"/>
          </a:xfrm>
        </p:grpSpPr>
        <p:sp>
          <p:nvSpPr>
            <p:cNvPr id="161" name="Diamond 160"/>
            <p:cNvSpPr/>
            <p:nvPr/>
          </p:nvSpPr>
          <p:spPr>
            <a:xfrm>
              <a:off x="3949798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003413" y="2028976"/>
              <a:ext cx="83185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Committee</a:t>
              </a:r>
            </a:p>
            <a:p>
              <a:pPr algn="ctr"/>
              <a:r>
                <a:rPr lang="en-US" sz="750" dirty="0"/>
                <a:t>Of Whole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1628246" y="4862913"/>
            <a:ext cx="685800" cy="685800"/>
            <a:chOff x="2289877" y="1786764"/>
            <a:chExt cx="914400" cy="914400"/>
          </a:xfrm>
        </p:grpSpPr>
        <p:sp>
          <p:nvSpPr>
            <p:cNvPr id="164" name="Diamond 163"/>
            <p:cNvSpPr/>
            <p:nvPr/>
          </p:nvSpPr>
          <p:spPr>
            <a:xfrm>
              <a:off x="2289877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338769" y="1988635"/>
              <a:ext cx="83185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Passed</a:t>
              </a:r>
            </a:p>
            <a:p>
              <a:pPr algn="ctr"/>
              <a:r>
                <a:rPr lang="en-US" sz="750" dirty="0"/>
                <a:t>Committee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3432219" y="4867895"/>
            <a:ext cx="685800" cy="685800"/>
            <a:chOff x="5351327" y="1786764"/>
            <a:chExt cx="914400" cy="914400"/>
          </a:xfrm>
        </p:grpSpPr>
        <p:sp>
          <p:nvSpPr>
            <p:cNvPr id="167" name="Diamond 166"/>
            <p:cNvSpPr/>
            <p:nvPr/>
          </p:nvSpPr>
          <p:spPr>
            <a:xfrm>
              <a:off x="5351327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476559" y="1988635"/>
              <a:ext cx="66941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Second</a:t>
              </a:r>
            </a:p>
            <a:p>
              <a:pPr algn="ctr"/>
              <a:r>
                <a:rPr lang="en-US" sz="750" dirty="0"/>
                <a:t>Reading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4334207" y="4881587"/>
            <a:ext cx="685800" cy="685800"/>
            <a:chOff x="7024696" y="1786764"/>
            <a:chExt cx="914400" cy="914400"/>
          </a:xfrm>
        </p:grpSpPr>
        <p:sp>
          <p:nvSpPr>
            <p:cNvPr id="170" name="Diamond 169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7142245" y="1988635"/>
              <a:ext cx="66941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/>
                <a:t>Third </a:t>
              </a:r>
            </a:p>
            <a:p>
              <a:pPr algn="ctr"/>
              <a:r>
                <a:rPr lang="en-US" sz="750" dirty="0"/>
                <a:t>Reading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cxnSp>
        <p:nvCxnSpPr>
          <p:cNvPr id="174" name="Straight Arrow Connector 173"/>
          <p:cNvCxnSpPr>
            <a:stCxn id="158" idx="2"/>
            <a:endCxn id="192" idx="0"/>
          </p:cNvCxnSpPr>
          <p:nvPr/>
        </p:nvCxnSpPr>
        <p:spPr>
          <a:xfrm>
            <a:off x="1069159" y="5548713"/>
            <a:ext cx="4953" cy="205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>
            <a:stCxn id="158" idx="3"/>
            <a:endCxn id="164" idx="1"/>
          </p:cNvCxnSpPr>
          <p:nvPr/>
        </p:nvCxnSpPr>
        <p:spPr>
          <a:xfrm>
            <a:off x="1412059" y="5205813"/>
            <a:ext cx="2161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Arrow Connector 175"/>
          <p:cNvCxnSpPr>
            <a:stCxn id="164" idx="3"/>
            <a:endCxn id="161" idx="1"/>
          </p:cNvCxnSpPr>
          <p:nvPr/>
        </p:nvCxnSpPr>
        <p:spPr>
          <a:xfrm>
            <a:off x="2314046" y="5205813"/>
            <a:ext cx="2161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>
            <a:stCxn id="161" idx="3"/>
            <a:endCxn id="167" idx="1"/>
          </p:cNvCxnSpPr>
          <p:nvPr/>
        </p:nvCxnSpPr>
        <p:spPr>
          <a:xfrm>
            <a:off x="3216033" y="5205813"/>
            <a:ext cx="216187" cy="4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Arrow Connector 177"/>
          <p:cNvCxnSpPr>
            <a:stCxn id="167" idx="3"/>
          </p:cNvCxnSpPr>
          <p:nvPr/>
        </p:nvCxnSpPr>
        <p:spPr>
          <a:xfrm>
            <a:off x="4118019" y="5210795"/>
            <a:ext cx="226904" cy="5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>
            <a:endCxn id="199" idx="0"/>
          </p:cNvCxnSpPr>
          <p:nvPr/>
        </p:nvCxnSpPr>
        <p:spPr>
          <a:xfrm flipH="1">
            <a:off x="1970932" y="5537031"/>
            <a:ext cx="214" cy="163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/>
          <p:cNvSpPr txBox="1"/>
          <p:nvPr/>
        </p:nvSpPr>
        <p:spPr>
          <a:xfrm>
            <a:off x="863800" y="5754456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Died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2073991" y="6147062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2661831" y="5784114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sp>
        <p:nvSpPr>
          <p:cNvPr id="195" name="TextBox 194"/>
          <p:cNvSpPr txBox="1"/>
          <p:nvPr/>
        </p:nvSpPr>
        <p:spPr>
          <a:xfrm>
            <a:off x="3568761" y="5784114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Failed</a:t>
            </a:r>
            <a:endParaRPr lang="en-US" sz="750" dirty="0"/>
          </a:p>
        </p:txBody>
      </p:sp>
      <p:sp>
        <p:nvSpPr>
          <p:cNvPr id="196" name="TextBox 195"/>
          <p:cNvSpPr txBox="1"/>
          <p:nvPr/>
        </p:nvSpPr>
        <p:spPr>
          <a:xfrm>
            <a:off x="4475692" y="5784114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Failed</a:t>
            </a:r>
            <a:endParaRPr lang="en-US" sz="750" dirty="0"/>
          </a:p>
        </p:txBody>
      </p:sp>
      <p:sp>
        <p:nvSpPr>
          <p:cNvPr id="197" name="TextBox 196"/>
          <p:cNvSpPr txBox="1"/>
          <p:nvPr/>
        </p:nvSpPr>
        <p:spPr>
          <a:xfrm>
            <a:off x="1509774" y="6147062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Died</a:t>
            </a:r>
            <a:endParaRPr lang="en-US" sz="750" dirty="0"/>
          </a:p>
        </p:txBody>
      </p:sp>
      <p:grpSp>
        <p:nvGrpSpPr>
          <p:cNvPr id="198" name="Group 197"/>
          <p:cNvGrpSpPr/>
          <p:nvPr/>
        </p:nvGrpSpPr>
        <p:grpSpPr>
          <a:xfrm>
            <a:off x="1788186" y="5700117"/>
            <a:ext cx="370614" cy="387212"/>
            <a:chOff x="3108598" y="531629"/>
            <a:chExt cx="494152" cy="516282"/>
          </a:xfrm>
        </p:grpSpPr>
        <p:sp>
          <p:nvSpPr>
            <p:cNvPr id="199" name="Diamond 198"/>
            <p:cNvSpPr/>
            <p:nvPr/>
          </p:nvSpPr>
          <p:spPr>
            <a:xfrm>
              <a:off x="3123659" y="531629"/>
              <a:ext cx="457200" cy="4572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108598" y="617024"/>
              <a:ext cx="49415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750" dirty="0"/>
                <a:t>Vote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cxnSp>
        <p:nvCxnSpPr>
          <p:cNvPr id="201" name="Elbow Connector 200"/>
          <p:cNvCxnSpPr>
            <a:stCxn id="199" idx="3"/>
            <a:endCxn id="193" idx="0"/>
          </p:cNvCxnSpPr>
          <p:nvPr/>
        </p:nvCxnSpPr>
        <p:spPr>
          <a:xfrm>
            <a:off x="2142382" y="5871567"/>
            <a:ext cx="141921" cy="27549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Elbow Connector 201"/>
          <p:cNvCxnSpPr>
            <a:stCxn id="199" idx="1"/>
            <a:endCxn id="197" idx="0"/>
          </p:cNvCxnSpPr>
          <p:nvPr/>
        </p:nvCxnSpPr>
        <p:spPr>
          <a:xfrm rot="10800000" flipV="1">
            <a:off x="1720086" y="5871566"/>
            <a:ext cx="79396" cy="27549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Arrow Connector 221"/>
          <p:cNvCxnSpPr>
            <a:cxnSpLocks/>
            <a:stCxn id="161" idx="2"/>
            <a:endCxn id="194" idx="0"/>
          </p:cNvCxnSpPr>
          <p:nvPr/>
        </p:nvCxnSpPr>
        <p:spPr>
          <a:xfrm flipH="1">
            <a:off x="2872143" y="5548713"/>
            <a:ext cx="989" cy="2354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>
            <a:cxnSpLocks/>
            <a:stCxn id="167" idx="2"/>
            <a:endCxn id="195" idx="0"/>
          </p:cNvCxnSpPr>
          <p:nvPr/>
        </p:nvCxnSpPr>
        <p:spPr>
          <a:xfrm>
            <a:off x="3775119" y="5553695"/>
            <a:ext cx="3954" cy="230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>
            <a:cxnSpLocks/>
            <a:stCxn id="170" idx="2"/>
            <a:endCxn id="196" idx="0"/>
          </p:cNvCxnSpPr>
          <p:nvPr/>
        </p:nvCxnSpPr>
        <p:spPr>
          <a:xfrm>
            <a:off x="4677107" y="5567387"/>
            <a:ext cx="8897" cy="216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9" name="Group 228"/>
          <p:cNvGrpSpPr/>
          <p:nvPr/>
        </p:nvGrpSpPr>
        <p:grpSpPr>
          <a:xfrm>
            <a:off x="8121590" y="4712662"/>
            <a:ext cx="685800" cy="685800"/>
            <a:chOff x="7024696" y="1786764"/>
            <a:chExt cx="914400" cy="914400"/>
          </a:xfrm>
        </p:grpSpPr>
        <p:sp>
          <p:nvSpPr>
            <p:cNvPr id="230" name="Diamond 229"/>
            <p:cNvSpPr/>
            <p:nvPr/>
          </p:nvSpPr>
          <p:spPr>
            <a:xfrm>
              <a:off x="7024696" y="1786764"/>
              <a:ext cx="914400" cy="914400"/>
            </a:xfrm>
            <a:prstGeom prst="diamond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7167891" y="1988635"/>
              <a:ext cx="61811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750" dirty="0" err="1"/>
                <a:t>Conf</a:t>
              </a:r>
              <a:endParaRPr lang="en-US" sz="750" dirty="0"/>
            </a:p>
            <a:p>
              <a:pPr algn="ctr"/>
              <a:r>
                <a:rPr lang="en-US" sz="750" dirty="0"/>
                <a:t>Concur</a:t>
              </a:r>
            </a:p>
            <a:p>
              <a:pPr algn="ctr"/>
              <a:r>
                <a:rPr lang="en-US" sz="750" dirty="0"/>
                <a:t>?</a:t>
              </a:r>
            </a:p>
          </p:txBody>
        </p:sp>
      </p:grpSp>
      <p:cxnSp>
        <p:nvCxnSpPr>
          <p:cNvPr id="233" name="Elbow Connector 232"/>
          <p:cNvCxnSpPr>
            <a:cxnSpLocks/>
            <a:stCxn id="15" idx="3"/>
            <a:endCxn id="48" idx="1"/>
          </p:cNvCxnSpPr>
          <p:nvPr/>
        </p:nvCxnSpPr>
        <p:spPr>
          <a:xfrm>
            <a:off x="6595216" y="3016999"/>
            <a:ext cx="337951" cy="1145906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Elbow Connector 235"/>
          <p:cNvCxnSpPr>
            <a:cxnSpLocks/>
            <a:stCxn id="111" idx="3"/>
            <a:endCxn id="119" idx="2"/>
          </p:cNvCxnSpPr>
          <p:nvPr/>
        </p:nvCxnSpPr>
        <p:spPr>
          <a:xfrm flipV="1">
            <a:off x="5962415" y="4285232"/>
            <a:ext cx="288373" cy="9392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Elbow Connector 237"/>
          <p:cNvCxnSpPr>
            <a:stCxn id="15" idx="2"/>
            <a:endCxn id="119" idx="0"/>
          </p:cNvCxnSpPr>
          <p:nvPr/>
        </p:nvCxnSpPr>
        <p:spPr>
          <a:xfrm rot="5400000">
            <a:off x="5927385" y="3683302"/>
            <a:ext cx="648334" cy="152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5354835" y="3461964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2" name="TextBox 241"/>
          <p:cNvSpPr txBox="1"/>
          <p:nvPr/>
        </p:nvSpPr>
        <p:spPr>
          <a:xfrm>
            <a:off x="6226112" y="3410164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4082244" y="5026106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3171320" y="5026960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5" name="TextBox 244"/>
          <p:cNvSpPr txBox="1"/>
          <p:nvPr/>
        </p:nvSpPr>
        <p:spPr>
          <a:xfrm>
            <a:off x="2260397" y="5027813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6" name="TextBox 245"/>
          <p:cNvSpPr txBox="1"/>
          <p:nvPr/>
        </p:nvSpPr>
        <p:spPr>
          <a:xfrm>
            <a:off x="1349473" y="5028667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7" name="TextBox 246"/>
          <p:cNvSpPr txBox="1"/>
          <p:nvPr/>
        </p:nvSpPr>
        <p:spPr>
          <a:xfrm>
            <a:off x="1393917" y="3227127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8" name="TextBox 247"/>
          <p:cNvSpPr txBox="1"/>
          <p:nvPr/>
        </p:nvSpPr>
        <p:spPr>
          <a:xfrm>
            <a:off x="2292671" y="3231846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3191424" y="3236564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4090178" y="3241282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53" name="TextBox 252"/>
          <p:cNvSpPr txBox="1"/>
          <p:nvPr/>
        </p:nvSpPr>
        <p:spPr>
          <a:xfrm>
            <a:off x="2720459" y="4434726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54" name="TextBox 253"/>
          <p:cNvSpPr txBox="1"/>
          <p:nvPr/>
        </p:nvSpPr>
        <p:spPr>
          <a:xfrm>
            <a:off x="6258185" y="4564886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/>
              <a:t>No</a:t>
            </a:r>
            <a:endParaRPr lang="en-US" sz="750" dirty="0"/>
          </a:p>
        </p:txBody>
      </p:sp>
      <p:sp>
        <p:nvSpPr>
          <p:cNvPr id="255" name="TextBox 254"/>
          <p:cNvSpPr txBox="1"/>
          <p:nvPr/>
        </p:nvSpPr>
        <p:spPr>
          <a:xfrm>
            <a:off x="4482213" y="2707316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56" name="TextBox 255"/>
          <p:cNvSpPr txBox="1"/>
          <p:nvPr/>
        </p:nvSpPr>
        <p:spPr>
          <a:xfrm>
            <a:off x="3578007" y="2701627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57" name="TextBox 256"/>
          <p:cNvSpPr txBox="1"/>
          <p:nvPr/>
        </p:nvSpPr>
        <p:spPr>
          <a:xfrm>
            <a:off x="2681671" y="2701598"/>
            <a:ext cx="317958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58" name="TextBox 257"/>
          <p:cNvSpPr txBox="1"/>
          <p:nvPr/>
        </p:nvSpPr>
        <p:spPr>
          <a:xfrm>
            <a:off x="1753478" y="2705152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/>
              <a:t>No</a:t>
            </a:r>
            <a:endParaRPr lang="en-US" sz="750" dirty="0"/>
          </a:p>
        </p:txBody>
      </p:sp>
      <p:sp>
        <p:nvSpPr>
          <p:cNvPr id="259" name="TextBox 258"/>
          <p:cNvSpPr txBox="1"/>
          <p:nvPr/>
        </p:nvSpPr>
        <p:spPr>
          <a:xfrm>
            <a:off x="853216" y="2677195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0" name="TextBox 259"/>
          <p:cNvSpPr txBox="1"/>
          <p:nvPr/>
        </p:nvSpPr>
        <p:spPr>
          <a:xfrm>
            <a:off x="1461368" y="2352454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2281190" y="2355712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4376474" y="5531082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3" name="TextBox 262"/>
          <p:cNvSpPr txBox="1"/>
          <p:nvPr/>
        </p:nvSpPr>
        <p:spPr>
          <a:xfrm>
            <a:off x="3475530" y="5525316"/>
            <a:ext cx="298480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4" name="TextBox 263"/>
          <p:cNvSpPr txBox="1"/>
          <p:nvPr/>
        </p:nvSpPr>
        <p:spPr>
          <a:xfrm>
            <a:off x="2570966" y="5522622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5" name="TextBox 264"/>
          <p:cNvSpPr txBox="1"/>
          <p:nvPr/>
        </p:nvSpPr>
        <p:spPr>
          <a:xfrm>
            <a:off x="1720367" y="5553273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/>
              <a:t>No</a:t>
            </a:r>
            <a:endParaRPr lang="en-US" sz="750" dirty="0"/>
          </a:p>
        </p:txBody>
      </p:sp>
      <p:sp>
        <p:nvSpPr>
          <p:cNvPr id="266" name="TextBox 265"/>
          <p:cNvSpPr txBox="1"/>
          <p:nvPr/>
        </p:nvSpPr>
        <p:spPr>
          <a:xfrm>
            <a:off x="820105" y="5525316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7" name="TextBox 266"/>
          <p:cNvSpPr txBox="1"/>
          <p:nvPr/>
        </p:nvSpPr>
        <p:spPr>
          <a:xfrm>
            <a:off x="1426590" y="5911940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2270609" y="5933987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cxnSp>
        <p:nvCxnSpPr>
          <p:cNvPr id="271" name="Elbow Connector 270"/>
          <p:cNvCxnSpPr>
            <a:stCxn id="48" idx="3"/>
            <a:endCxn id="51" idx="1"/>
          </p:cNvCxnSpPr>
          <p:nvPr/>
        </p:nvCxnSpPr>
        <p:spPr>
          <a:xfrm flipV="1">
            <a:off x="7618967" y="3315301"/>
            <a:ext cx="502623" cy="84760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Elbow Connector 271"/>
          <p:cNvCxnSpPr>
            <a:stCxn id="48" idx="3"/>
            <a:endCxn id="230" idx="1"/>
          </p:cNvCxnSpPr>
          <p:nvPr/>
        </p:nvCxnSpPr>
        <p:spPr>
          <a:xfrm>
            <a:off x="7618967" y="4162905"/>
            <a:ext cx="502623" cy="89265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TextBox 275"/>
          <p:cNvSpPr txBox="1"/>
          <p:nvPr/>
        </p:nvSpPr>
        <p:spPr>
          <a:xfrm>
            <a:off x="7084538" y="5609328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sp>
        <p:nvSpPr>
          <p:cNvPr id="278" name="TextBox 277"/>
          <p:cNvSpPr txBox="1"/>
          <p:nvPr/>
        </p:nvSpPr>
        <p:spPr>
          <a:xfrm>
            <a:off x="8201953" y="4035948"/>
            <a:ext cx="525074" cy="276999"/>
          </a:xfrm>
          <a:prstGeom prst="rect">
            <a:avLst/>
          </a:prstGeom>
          <a:solidFill>
            <a:srgbClr val="00B05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Pass</a:t>
            </a:r>
          </a:p>
        </p:txBody>
      </p:sp>
      <p:sp>
        <p:nvSpPr>
          <p:cNvPr id="283" name="TextBox 282"/>
          <p:cNvSpPr txBox="1"/>
          <p:nvPr/>
        </p:nvSpPr>
        <p:spPr>
          <a:xfrm>
            <a:off x="6794102" y="3692565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/>
              <a:t>No</a:t>
            </a:r>
            <a:endParaRPr lang="en-US" sz="750" dirty="0"/>
          </a:p>
        </p:txBody>
      </p:sp>
      <p:sp>
        <p:nvSpPr>
          <p:cNvPr id="284" name="TextBox 283"/>
          <p:cNvSpPr txBox="1"/>
          <p:nvPr/>
        </p:nvSpPr>
        <p:spPr>
          <a:xfrm>
            <a:off x="7608209" y="3977643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8193311" y="2732171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sp>
        <p:nvSpPr>
          <p:cNvPr id="292" name="TextBox 291"/>
          <p:cNvSpPr txBox="1"/>
          <p:nvPr/>
        </p:nvSpPr>
        <p:spPr>
          <a:xfrm>
            <a:off x="8182753" y="5405283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No</a:t>
            </a:r>
          </a:p>
        </p:txBody>
      </p:sp>
      <p:cxnSp>
        <p:nvCxnSpPr>
          <p:cNvPr id="294" name="Straight Arrow Connector 293"/>
          <p:cNvCxnSpPr>
            <a:cxnSpLocks/>
            <a:stCxn id="51" idx="2"/>
          </p:cNvCxnSpPr>
          <p:nvPr/>
        </p:nvCxnSpPr>
        <p:spPr>
          <a:xfrm>
            <a:off x="8464490" y="3658201"/>
            <a:ext cx="0" cy="377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Arrow Connector 295"/>
          <p:cNvCxnSpPr>
            <a:cxnSpLocks/>
            <a:stCxn id="230" idx="0"/>
            <a:endCxn id="278" idx="2"/>
          </p:cNvCxnSpPr>
          <p:nvPr/>
        </p:nvCxnSpPr>
        <p:spPr>
          <a:xfrm flipV="1">
            <a:off x="8464490" y="4312947"/>
            <a:ext cx="0" cy="399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Arrow Connector 297"/>
          <p:cNvCxnSpPr>
            <a:cxnSpLocks/>
            <a:stCxn id="48" idx="2"/>
            <a:endCxn id="276" idx="0"/>
          </p:cNvCxnSpPr>
          <p:nvPr/>
        </p:nvCxnSpPr>
        <p:spPr>
          <a:xfrm>
            <a:off x="7276067" y="4505805"/>
            <a:ext cx="18783" cy="1103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extBox 298"/>
          <p:cNvSpPr txBox="1"/>
          <p:nvPr/>
        </p:nvSpPr>
        <p:spPr>
          <a:xfrm>
            <a:off x="7084538" y="2508615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Failed</a:t>
            </a:r>
            <a:endParaRPr lang="en-US" sz="750" dirty="0"/>
          </a:p>
        </p:txBody>
      </p:sp>
      <p:cxnSp>
        <p:nvCxnSpPr>
          <p:cNvPr id="302" name="Straight Arrow Connector 301"/>
          <p:cNvCxnSpPr>
            <a:stCxn id="48" idx="0"/>
            <a:endCxn id="299" idx="2"/>
          </p:cNvCxnSpPr>
          <p:nvPr/>
        </p:nvCxnSpPr>
        <p:spPr>
          <a:xfrm flipV="1">
            <a:off x="7276067" y="2782935"/>
            <a:ext cx="18783" cy="1037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TextBox 302"/>
          <p:cNvSpPr txBox="1"/>
          <p:nvPr/>
        </p:nvSpPr>
        <p:spPr>
          <a:xfrm>
            <a:off x="7326170" y="3050986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/>
              <a:t>No</a:t>
            </a:r>
            <a:endParaRPr lang="en-US" sz="750" dirty="0"/>
          </a:p>
        </p:txBody>
      </p:sp>
      <p:sp>
        <p:nvSpPr>
          <p:cNvPr id="304" name="TextBox 303"/>
          <p:cNvSpPr txBox="1"/>
          <p:nvPr/>
        </p:nvSpPr>
        <p:spPr>
          <a:xfrm>
            <a:off x="7287244" y="5059985"/>
            <a:ext cx="298480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/>
              <a:t>No</a:t>
            </a:r>
            <a:endParaRPr lang="en-US" sz="750" dirty="0"/>
          </a:p>
        </p:txBody>
      </p:sp>
      <p:sp>
        <p:nvSpPr>
          <p:cNvPr id="308" name="TextBox 307"/>
          <p:cNvSpPr txBox="1"/>
          <p:nvPr/>
        </p:nvSpPr>
        <p:spPr>
          <a:xfrm>
            <a:off x="136875" y="1463394"/>
            <a:ext cx="3285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Origin Chamber (HB/HJ or SF/SJ)</a:t>
            </a:r>
          </a:p>
        </p:txBody>
      </p:sp>
      <p:sp>
        <p:nvSpPr>
          <p:cNvPr id="309" name="TextBox 308"/>
          <p:cNvSpPr txBox="1"/>
          <p:nvPr/>
        </p:nvSpPr>
        <p:spPr>
          <a:xfrm>
            <a:off x="136875" y="3991877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r>
              <a:rPr lang="en-US" b="1" baseline="30000" dirty="0"/>
              <a:t>nd</a:t>
            </a:r>
            <a:r>
              <a:rPr lang="en-US" b="1" dirty="0"/>
              <a:t> Chamber</a:t>
            </a:r>
          </a:p>
        </p:txBody>
      </p:sp>
      <p:sp>
        <p:nvSpPr>
          <p:cNvPr id="310" name="TextBox 309"/>
          <p:cNvSpPr txBox="1"/>
          <p:nvPr/>
        </p:nvSpPr>
        <p:spPr>
          <a:xfrm>
            <a:off x="8479695" y="3792096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311" name="TextBox 310"/>
          <p:cNvSpPr txBox="1"/>
          <p:nvPr/>
        </p:nvSpPr>
        <p:spPr>
          <a:xfrm>
            <a:off x="8488838" y="4454526"/>
            <a:ext cx="31611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" dirty="0"/>
              <a:t>Yes</a:t>
            </a:r>
          </a:p>
        </p:txBody>
      </p:sp>
      <p:sp>
        <p:nvSpPr>
          <p:cNvPr id="313" name="TextBox 312"/>
          <p:cNvSpPr txBox="1"/>
          <p:nvPr/>
        </p:nvSpPr>
        <p:spPr>
          <a:xfrm>
            <a:off x="3136294" y="369490"/>
            <a:ext cx="28478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b="1" dirty="0"/>
              <a:t>Legislative Process</a:t>
            </a:r>
          </a:p>
          <a:p>
            <a:pPr algn="ctr"/>
            <a:r>
              <a:rPr lang="en-US" sz="2700" b="1" dirty="0"/>
              <a:t>General Session</a:t>
            </a:r>
          </a:p>
        </p:txBody>
      </p:sp>
      <p:cxnSp>
        <p:nvCxnSpPr>
          <p:cNvPr id="316" name="Elbow Connector 315"/>
          <p:cNvCxnSpPr>
            <a:cxnSpLocks/>
            <a:stCxn id="2" idx="2"/>
            <a:endCxn id="4" idx="1"/>
          </p:cNvCxnSpPr>
          <p:nvPr/>
        </p:nvCxnSpPr>
        <p:spPr>
          <a:xfrm rot="16200000" flipH="1">
            <a:off x="536568" y="2993498"/>
            <a:ext cx="154358" cy="29120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A1C3C5F6-4279-6D45-95E7-C903EFDFA694}"/>
              </a:ext>
            </a:extLst>
          </p:cNvPr>
          <p:cNvSpPr txBox="1"/>
          <p:nvPr/>
        </p:nvSpPr>
        <p:spPr>
          <a:xfrm>
            <a:off x="8264012" y="5819699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 dirty="0"/>
              <a:t>Failed</a:t>
            </a:r>
          </a:p>
        </p:txBody>
      </p:sp>
      <p:cxnSp>
        <p:nvCxnSpPr>
          <p:cNvPr id="173" name="Straight Arrow Connector 172">
            <a:extLst>
              <a:ext uri="{FF2B5EF4-FFF2-40B4-BE49-F238E27FC236}">
                <a16:creationId xmlns:a16="http://schemas.microsoft.com/office/drawing/2014/main" id="{12BBB29C-F9AA-B442-98DC-C623B4397EB7}"/>
              </a:ext>
            </a:extLst>
          </p:cNvPr>
          <p:cNvCxnSpPr>
            <a:cxnSpLocks/>
            <a:stCxn id="230" idx="2"/>
            <a:endCxn id="172" idx="0"/>
          </p:cNvCxnSpPr>
          <p:nvPr/>
        </p:nvCxnSpPr>
        <p:spPr>
          <a:xfrm>
            <a:off x="8464490" y="5398462"/>
            <a:ext cx="9834" cy="421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>
            <a:extLst>
              <a:ext uri="{FF2B5EF4-FFF2-40B4-BE49-F238E27FC236}">
                <a16:creationId xmlns:a16="http://schemas.microsoft.com/office/drawing/2014/main" id="{7F70A426-BDAE-1E48-922B-92C4D6896921}"/>
              </a:ext>
            </a:extLst>
          </p:cNvPr>
          <p:cNvSpPr txBox="1"/>
          <p:nvPr/>
        </p:nvSpPr>
        <p:spPr>
          <a:xfrm>
            <a:off x="8255257" y="2256150"/>
            <a:ext cx="420624" cy="274320"/>
          </a:xfrm>
          <a:prstGeom prst="rect">
            <a:avLst/>
          </a:prstGeom>
          <a:solidFill>
            <a:srgbClr val="FF0000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50"/>
              <a:t>Failed</a:t>
            </a:r>
            <a:endParaRPr lang="en-US" sz="750" dirty="0"/>
          </a:p>
        </p:txBody>
      </p:sp>
      <p:cxnSp>
        <p:nvCxnSpPr>
          <p:cNvPr id="180" name="Straight Arrow Connector 179">
            <a:extLst>
              <a:ext uri="{FF2B5EF4-FFF2-40B4-BE49-F238E27FC236}">
                <a16:creationId xmlns:a16="http://schemas.microsoft.com/office/drawing/2014/main" id="{B01CA9CA-53D1-5B48-8513-C671D06BC7BD}"/>
              </a:ext>
            </a:extLst>
          </p:cNvPr>
          <p:cNvCxnSpPr>
            <a:cxnSpLocks/>
            <a:stCxn id="51" idx="0"/>
            <a:endCxn id="179" idx="2"/>
          </p:cNvCxnSpPr>
          <p:nvPr/>
        </p:nvCxnSpPr>
        <p:spPr>
          <a:xfrm flipV="1">
            <a:off x="8464490" y="2530470"/>
            <a:ext cx="1079" cy="441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extBox 151">
            <a:extLst>
              <a:ext uri="{FF2B5EF4-FFF2-40B4-BE49-F238E27FC236}">
                <a16:creationId xmlns:a16="http://schemas.microsoft.com/office/drawing/2014/main" id="{B347B7F0-4313-774E-8584-BD662AC614A5}"/>
              </a:ext>
            </a:extLst>
          </p:cNvPr>
          <p:cNvSpPr txBox="1"/>
          <p:nvPr/>
        </p:nvSpPr>
        <p:spPr>
          <a:xfrm>
            <a:off x="205659" y="3401531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S: 1/24/19</a:t>
            </a:r>
          </a:p>
          <a:p>
            <a:r>
              <a:rPr lang="en-US" sz="900" i="1" dirty="0"/>
              <a:t>H: 1/29/19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A6461C2E-F676-E844-A1CD-AAF700EA71AB}"/>
              </a:ext>
            </a:extLst>
          </p:cNvPr>
          <p:cNvSpPr txBox="1"/>
          <p:nvPr/>
        </p:nvSpPr>
        <p:spPr>
          <a:xfrm>
            <a:off x="-3595119" y="3468084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S: 1/24/19</a:t>
            </a:r>
          </a:p>
          <a:p>
            <a:r>
              <a:rPr lang="en-US" sz="900" i="1" dirty="0"/>
              <a:t>H: 1/29/19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AFCE68E3-6904-4544-B468-A703D24CB092}"/>
              </a:ext>
            </a:extLst>
          </p:cNvPr>
          <p:cNvSpPr txBox="1"/>
          <p:nvPr/>
        </p:nvSpPr>
        <p:spPr>
          <a:xfrm>
            <a:off x="1993911" y="3455129"/>
            <a:ext cx="5052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2/1/19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57CD6232-3AE9-BB45-AE9B-3DB1A967CD35}"/>
              </a:ext>
            </a:extLst>
          </p:cNvPr>
          <p:cNvSpPr txBox="1"/>
          <p:nvPr/>
        </p:nvSpPr>
        <p:spPr>
          <a:xfrm>
            <a:off x="2904326" y="3455129"/>
            <a:ext cx="5052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2/4/19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11856FFD-47D9-1C4E-8AC8-3379F270454A}"/>
              </a:ext>
            </a:extLst>
          </p:cNvPr>
          <p:cNvSpPr txBox="1"/>
          <p:nvPr/>
        </p:nvSpPr>
        <p:spPr>
          <a:xfrm>
            <a:off x="3825679" y="3455129"/>
            <a:ext cx="5052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2/5/19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F1ADF382-22B0-964B-9D71-1A0511F284D9}"/>
              </a:ext>
            </a:extLst>
          </p:cNvPr>
          <p:cNvSpPr txBox="1"/>
          <p:nvPr/>
        </p:nvSpPr>
        <p:spPr>
          <a:xfrm>
            <a:off x="4735163" y="3455129"/>
            <a:ext cx="5052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2/6/19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2F65E9D1-66F9-6D4A-A6CD-3BEA885BFD9A}"/>
              </a:ext>
            </a:extLst>
          </p:cNvPr>
          <p:cNvSpPr txBox="1"/>
          <p:nvPr/>
        </p:nvSpPr>
        <p:spPr>
          <a:xfrm>
            <a:off x="1990427" y="4782883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2/20/19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B8253B57-3823-0B41-9AB0-5FFCA5FBFB21}"/>
              </a:ext>
            </a:extLst>
          </p:cNvPr>
          <p:cNvSpPr txBox="1"/>
          <p:nvPr/>
        </p:nvSpPr>
        <p:spPr>
          <a:xfrm>
            <a:off x="2912717" y="4782883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2/21/19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9981BDDF-78E9-9542-B281-9F5FAC2E72F4}"/>
              </a:ext>
            </a:extLst>
          </p:cNvPr>
          <p:cNvSpPr txBox="1"/>
          <p:nvPr/>
        </p:nvSpPr>
        <p:spPr>
          <a:xfrm>
            <a:off x="3810320" y="4782883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2/22/19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3D7E784D-5FFC-6440-9D18-B0E1EDBC95E6}"/>
              </a:ext>
            </a:extLst>
          </p:cNvPr>
          <p:cNvSpPr txBox="1"/>
          <p:nvPr/>
        </p:nvSpPr>
        <p:spPr>
          <a:xfrm>
            <a:off x="4696054" y="4782883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2/25/19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E052B663-C49B-5D41-BC91-BCDF11FD6BB9}"/>
              </a:ext>
            </a:extLst>
          </p:cNvPr>
          <p:cNvSpPr txBox="1"/>
          <p:nvPr/>
        </p:nvSpPr>
        <p:spPr>
          <a:xfrm>
            <a:off x="8480065" y="3581213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2/26/19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F0215E08-5F58-5A4C-99CF-15015FB54258}"/>
              </a:ext>
            </a:extLst>
          </p:cNvPr>
          <p:cNvSpPr txBox="1"/>
          <p:nvPr/>
        </p:nvSpPr>
        <p:spPr>
          <a:xfrm>
            <a:off x="4995349" y="6236722"/>
            <a:ext cx="3190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i="1" dirty="0"/>
              <a:t>- Dates provided are last day for completion of that step</a:t>
            </a:r>
          </a:p>
          <a:p>
            <a:r>
              <a:rPr lang="en-US" sz="900" i="1" dirty="0"/>
              <a:t>-  Amendments accepted in Committee, 2n Reading, 3rd Reading</a:t>
            </a:r>
          </a:p>
        </p:txBody>
      </p:sp>
    </p:spTree>
    <p:extLst>
      <p:ext uri="{BB962C8B-B14F-4D97-AF65-F5344CB8AC3E}">
        <p14:creationId xmlns:p14="http://schemas.microsoft.com/office/powerpoint/2010/main" val="6989678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ault Theme" id="{DC9F637D-67B7-FE43-9A65-547F30B06475}" vid="{EF922938-DF80-664B-BF6E-62B7CAF59F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111</TotalTime>
  <Words>169</Words>
  <Application>Microsoft Macintosh PowerPoint</Application>
  <PresentationFormat>Letter Paper (8.5x11 in)</PresentationFormat>
  <Paragraphs>124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Default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 Symons</dc:creator>
  <cp:lastModifiedBy>Gail Symons</cp:lastModifiedBy>
  <cp:revision>17</cp:revision>
  <dcterms:created xsi:type="dcterms:W3CDTF">2019-01-13T18:40:18Z</dcterms:created>
  <dcterms:modified xsi:type="dcterms:W3CDTF">2019-01-14T23:22:09Z</dcterms:modified>
</cp:coreProperties>
</file>